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00FF00"/>
    <a:srgbClr val="0068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2E045-6ED5-4BD1-A0A1-19D0304ED3A3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DF56-1526-45BB-AAEC-D689DFA7A3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IMG_47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662" y="0"/>
            <a:ext cx="7529538" cy="285751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</a:rPr>
              <a:t>L’Association du Patrimoine </a:t>
            </a:r>
            <a:r>
              <a:rPr lang="fr-FR" sz="2800" b="1" dirty="0" err="1" smtClean="0">
                <a:solidFill>
                  <a:schemeClr val="accent1">
                    <a:lumMod val="50000"/>
                  </a:schemeClr>
                </a:solidFill>
              </a:rPr>
              <a:t>Gallarguois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</a:rPr>
              <a:t>vous propose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1" i="1" dirty="0" smtClean="0">
                <a:solidFill>
                  <a:srgbClr val="FF0000"/>
                </a:solidFill>
              </a:rPr>
              <a:t>Un </a:t>
            </a:r>
            <a:r>
              <a:rPr lang="fr-FR" sz="3600" b="1" i="1" dirty="0" smtClean="0">
                <a:solidFill>
                  <a:srgbClr val="FF0000"/>
                </a:solidFill>
              </a:rPr>
              <a:t>Rallye Pédestre à travers Gallargues </a:t>
            </a:r>
            <a:r>
              <a:rPr lang="fr-FR" sz="3600" b="1" i="1" dirty="0" smtClean="0">
                <a:solidFill>
                  <a:srgbClr val="FF0000"/>
                </a:solidFill>
              </a:rPr>
              <a:t>le Montueux</a:t>
            </a:r>
            <a:br>
              <a:rPr lang="fr-FR" sz="3600" b="1" i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le samedi 13 </a:t>
            </a:r>
            <a:r>
              <a:rPr lang="fr-FR" sz="3600" b="1" i="1" dirty="0" smtClean="0">
                <a:solidFill>
                  <a:srgbClr val="FF0000"/>
                </a:solidFill>
              </a:rPr>
              <a:t>mai </a:t>
            </a:r>
            <a:r>
              <a:rPr lang="fr-FR" sz="2800" b="1" i="1" dirty="0" smtClean="0">
                <a:solidFill>
                  <a:srgbClr val="FF0000"/>
                </a:solidFill>
              </a:rPr>
              <a:t> (environ 1h30)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3143248"/>
            <a:ext cx="6986614" cy="3429024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FFFF"/>
                </a:solidFill>
              </a:rPr>
              <a:t>Inscription gratuite par téléphone au </a:t>
            </a:r>
            <a:r>
              <a:rPr lang="fr-FR" sz="2400" b="1" u="sng" dirty="0" smtClean="0">
                <a:solidFill>
                  <a:srgbClr val="FFFFFF"/>
                </a:solidFill>
              </a:rPr>
              <a:t>04 66 35 45 80</a:t>
            </a:r>
            <a:endParaRPr lang="fr-FR" sz="2400" b="1" u="sng" dirty="0" smtClean="0">
              <a:solidFill>
                <a:srgbClr val="FFFFFF"/>
              </a:solidFill>
            </a:endParaRPr>
          </a:p>
          <a:p>
            <a:r>
              <a:rPr lang="fr-FR" sz="2400" b="1" u="sng" dirty="0" smtClean="0">
                <a:solidFill>
                  <a:srgbClr val="FFFFFF"/>
                </a:solidFill>
              </a:rPr>
              <a:t>Avant le </a:t>
            </a:r>
            <a:r>
              <a:rPr lang="fr-FR" sz="2400" b="1" u="sng" dirty="0" smtClean="0">
                <a:solidFill>
                  <a:srgbClr val="FFFFFF"/>
                </a:solidFill>
              </a:rPr>
              <a:t>10 mai</a:t>
            </a:r>
            <a:endParaRPr lang="fr-FR" sz="2400" b="1" u="sng" dirty="0" smtClean="0">
              <a:solidFill>
                <a:srgbClr val="FFFFFF"/>
              </a:solidFill>
            </a:endParaRPr>
          </a:p>
          <a:p>
            <a:endParaRPr lang="fr-FR" sz="2400" b="1" u="sng" dirty="0" smtClean="0">
              <a:solidFill>
                <a:srgbClr val="FFFFFF"/>
              </a:solidFill>
            </a:endParaRPr>
          </a:p>
          <a:p>
            <a:r>
              <a:rPr lang="fr-FR" sz="2400" b="1" u="sng" dirty="0" smtClean="0">
                <a:solidFill>
                  <a:srgbClr val="FFFFFF"/>
                </a:solidFill>
              </a:rPr>
              <a:t>RDV </a:t>
            </a:r>
            <a:r>
              <a:rPr lang="fr-FR" sz="2400" b="1" dirty="0" smtClean="0">
                <a:solidFill>
                  <a:srgbClr val="FFFFFF"/>
                </a:solidFill>
              </a:rPr>
              <a:t>dans le </a:t>
            </a:r>
            <a:r>
              <a:rPr lang="fr-FR" sz="2400" b="1" dirty="0" smtClean="0">
                <a:solidFill>
                  <a:srgbClr val="FFFFFF"/>
                </a:solidFill>
              </a:rPr>
              <a:t>parc </a:t>
            </a:r>
            <a:r>
              <a:rPr lang="fr-FR" sz="2400" b="1" dirty="0" smtClean="0">
                <a:solidFill>
                  <a:srgbClr val="FFFFFF"/>
                </a:solidFill>
              </a:rPr>
              <a:t>derrière </a:t>
            </a:r>
            <a:r>
              <a:rPr lang="fr-FR" sz="2400" b="1" dirty="0" smtClean="0">
                <a:solidFill>
                  <a:srgbClr val="FFFFFF"/>
                </a:solidFill>
              </a:rPr>
              <a:t>l’ancienne </a:t>
            </a:r>
            <a:r>
              <a:rPr lang="fr-FR" sz="2400" b="1" dirty="0" smtClean="0">
                <a:solidFill>
                  <a:srgbClr val="FFFFFF"/>
                </a:solidFill>
              </a:rPr>
              <a:t>gare à </a:t>
            </a:r>
            <a:r>
              <a:rPr lang="fr-FR" sz="2400" b="1" dirty="0" smtClean="0">
                <a:solidFill>
                  <a:srgbClr val="FFFFFF"/>
                </a:solidFill>
              </a:rPr>
              <a:t>14 H. </a:t>
            </a:r>
          </a:p>
          <a:p>
            <a:r>
              <a:rPr lang="fr-FR" sz="2400" b="1" smtClean="0">
                <a:solidFill>
                  <a:srgbClr val="FFFFFF"/>
                </a:solidFill>
              </a:rPr>
              <a:t>Venez nombreux, </a:t>
            </a:r>
            <a:r>
              <a:rPr lang="fr-FR" sz="2400" b="1" dirty="0" smtClean="0">
                <a:solidFill>
                  <a:srgbClr val="FFFFFF"/>
                </a:solidFill>
              </a:rPr>
              <a:t>seul, </a:t>
            </a:r>
            <a:r>
              <a:rPr lang="fr-FR" sz="2400" b="1" dirty="0" smtClean="0">
                <a:solidFill>
                  <a:srgbClr val="FFFFFF"/>
                </a:solidFill>
              </a:rPr>
              <a:t>en famille avec les enfants ou avec des amis pour former des équipes </a:t>
            </a:r>
          </a:p>
          <a:p>
            <a:r>
              <a:rPr lang="fr-FR" sz="2400" b="1" dirty="0" smtClean="0">
                <a:solidFill>
                  <a:srgbClr val="FFFFFF"/>
                </a:solidFill>
              </a:rPr>
              <a:t>Les </a:t>
            </a:r>
            <a:r>
              <a:rPr lang="fr-FR" sz="2400" b="1" dirty="0" smtClean="0">
                <a:solidFill>
                  <a:srgbClr val="FFFFFF"/>
                </a:solidFill>
              </a:rPr>
              <a:t>groupes gagnants </a:t>
            </a:r>
            <a:r>
              <a:rPr lang="fr-FR" sz="2400" b="1" dirty="0" smtClean="0">
                <a:solidFill>
                  <a:srgbClr val="FFFFFF"/>
                </a:solidFill>
              </a:rPr>
              <a:t>seront récompensés !</a:t>
            </a:r>
          </a:p>
          <a:p>
            <a:endParaRPr lang="fr-FR" sz="2400" b="1" dirty="0" smtClean="0">
              <a:solidFill>
                <a:srgbClr val="FF0000"/>
              </a:solidFill>
            </a:endParaRPr>
          </a:p>
          <a:p>
            <a:endParaRPr lang="fr-FR" sz="2400" b="1" i="1" dirty="0" smtClean="0">
              <a:solidFill>
                <a:srgbClr val="FF0000"/>
              </a:solidFill>
            </a:endParaRPr>
          </a:p>
          <a:p>
            <a:endParaRPr lang="fr-FR" sz="2400" b="1" i="1" dirty="0" smtClean="0">
              <a:solidFill>
                <a:srgbClr val="FF0000"/>
              </a:solidFill>
            </a:endParaRPr>
          </a:p>
          <a:p>
            <a:endParaRPr lang="fr-FR" sz="2400" b="1" i="1" dirty="0" smtClean="0">
              <a:solidFill>
                <a:srgbClr val="FF0000"/>
              </a:solidFill>
            </a:endParaRPr>
          </a:p>
          <a:p>
            <a:endParaRPr lang="fr-FR" sz="2400" b="1" i="1" dirty="0" smtClean="0">
              <a:solidFill>
                <a:srgbClr val="FF0000"/>
              </a:solidFill>
            </a:endParaRPr>
          </a:p>
          <a:p>
            <a:endParaRPr lang="fr-FR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53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L’Association du Patrimoine Gallarguois vous propose Un Rallye Pédestre à travers Gallargues le Montueux le samedi 13 mai  (environ 1h30)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L’Association du Patrimoine Gallarguois vous propose  Un Rallye Pédestre à travers Gallargues (environ 1h30)</dc:title>
  <dc:creator>XVG</dc:creator>
  <cp:lastModifiedBy>XVG</cp:lastModifiedBy>
  <cp:revision>20</cp:revision>
  <dcterms:created xsi:type="dcterms:W3CDTF">2023-04-01T09:08:42Z</dcterms:created>
  <dcterms:modified xsi:type="dcterms:W3CDTF">2023-04-04T12:13:07Z</dcterms:modified>
</cp:coreProperties>
</file>